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sldIdLst>
    <p:sldId id="256" r:id="rId3"/>
    <p:sldId id="257" r:id="rId4"/>
    <p:sldId id="279" r:id="rId5"/>
    <p:sldId id="258" r:id="rId6"/>
    <p:sldId id="277" r:id="rId7"/>
    <p:sldId id="259" r:id="rId8"/>
    <p:sldId id="260" r:id="rId9"/>
    <p:sldId id="261" r:id="rId10"/>
    <p:sldId id="262" r:id="rId11"/>
    <p:sldId id="278" r:id="rId12"/>
    <p:sldId id="263" r:id="rId13"/>
    <p:sldId id="264" r:id="rId14"/>
    <p:sldId id="265" r:id="rId15"/>
    <p:sldId id="266" r:id="rId16"/>
    <p:sldId id="267" r:id="rId17"/>
    <p:sldId id="268" r:id="rId18"/>
    <p:sldId id="269" r:id="rId19"/>
    <p:sldId id="272" r:id="rId20"/>
    <p:sldId id="270" r:id="rId21"/>
    <p:sldId id="271" r:id="rId22"/>
    <p:sldId id="273" r:id="rId23"/>
    <p:sldId id="274" r:id="rId24"/>
    <p:sldId id="275" r:id="rId25"/>
    <p:sldId id="276" r:id="rId26"/>
    <p:sldId id="280" r:id="rId27"/>
    <p:sldId id="281" r:id="rId28"/>
    <p:sldId id="282" r:id="rId29"/>
    <p:sldId id="284" r:id="rId30"/>
    <p:sldId id="285" r:id="rId31"/>
    <p:sldId id="283" r:id="rId32"/>
    <p:sldId id="286" r:id="rId33"/>
    <p:sldId id="287" r:id="rId34"/>
    <p:sldId id="291" r:id="rId35"/>
    <p:sldId id="289" r:id="rId36"/>
    <p:sldId id="290"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DBC3"/>
    <a:srgbClr val="FAFAFA"/>
    <a:srgbClr val="D13364"/>
    <a:srgbClr val="8C3057"/>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p:scale>
          <a:sx n="87" d="100"/>
          <a:sy n="87" d="100"/>
        </p:scale>
        <p:origin x="389"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D9F0159F-DF8E-4068-A8C5-D5150195A344}" type="datetimeFigureOut">
              <a:rPr lang="en-GB" smtClean="0"/>
              <a:t>07/09/2025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29708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265492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260837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2596862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7713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657266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D9F0159F-DF8E-4068-A8C5-D5150195A344}" type="datetimeFigureOut">
              <a:rPr lang="en-GB" smtClean="0"/>
              <a:t>07/09/2025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3856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D9F0159F-DF8E-4068-A8C5-D5150195A344}" type="datetimeFigureOut">
              <a:rPr lang="en-GB" smtClean="0"/>
              <a:t>07/09/2025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3129219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D9F0159F-DF8E-4068-A8C5-D5150195A344}" type="datetimeFigureOut">
              <a:rPr lang="en-GB" smtClean="0"/>
              <a:t>07/09/2025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412036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0159F-DF8E-4068-A8C5-D5150195A344}" type="datetimeFigureOut">
              <a:rPr lang="en-GB" smtClean="0"/>
              <a:t>07/09/2025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3286104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F0159F-DF8E-4068-A8C5-D5150195A344}" type="datetimeFigureOut">
              <a:rPr lang="en-GB" smtClean="0"/>
              <a:t>07/09/2025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592445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F0159F-DF8E-4068-A8C5-D5150195A344}" type="datetimeFigureOut">
              <a:rPr lang="en-GB" smtClean="0"/>
              <a:t>07/09/2025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41601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9F0159F-DF8E-4068-A8C5-D5150195A344}" type="datetimeFigureOut">
              <a:rPr lang="en-GB" smtClean="0"/>
              <a:t>07/09/2025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8607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2698682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D9F0159F-DF8E-4068-A8C5-D5150195A344}" type="datetimeFigureOut">
              <a:rPr lang="en-GB" smtClean="0"/>
              <a:t>07/09/2025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387420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9F0159F-DF8E-4068-A8C5-D5150195A344}" type="datetimeFigureOut">
              <a:rPr lang="en-GB" smtClean="0"/>
              <a:t>07/09/2025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31039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D9F0159F-DF8E-4068-A8C5-D5150195A344}" type="datetimeFigureOut">
              <a:rPr lang="en-GB" smtClean="0"/>
              <a:t>07/09/2025</a:t>
            </a:fld>
            <a:endParaRPr lang="en-GB"/>
          </a:p>
        </p:txBody>
      </p:sp>
      <p:sp>
        <p:nvSpPr>
          <p:cNvPr id="9" name="Footer Placeholder 8"/>
          <p:cNvSpPr>
            <a:spLocks noGrp="1"/>
          </p:cNvSpPr>
          <p:nvPr>
            <p:ph type="ftr" sz="quarter" idx="11"/>
          </p:nvPr>
        </p:nvSpPr>
        <p:spPr/>
        <p:txBody>
          <a:bodyPr/>
          <a:lstStyle/>
          <a:p>
            <a:endParaRPr lang="en-GB"/>
          </a:p>
        </p:txBody>
      </p:sp>
      <p:sp>
        <p:nvSpPr>
          <p:cNvPr id="10" name="Slide Number Placeholder 9"/>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69144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D9F0159F-DF8E-4068-A8C5-D5150195A344}" type="datetimeFigureOut">
              <a:rPr lang="en-GB" smtClean="0"/>
              <a:t>07/09/2025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5FC152B-8457-4C0F-9B31-7BA73682E5EC}" type="slidenum">
              <a:rPr lang="en-GB" smtClean="0"/>
              <a:t>‹#›</a:t>
            </a:fld>
            <a:endParaRPr lang="en-GB"/>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32783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F0159F-DF8E-4068-A8C5-D5150195A344}" type="datetimeFigureOut">
              <a:rPr lang="en-GB" smtClean="0"/>
              <a:t>07/09/2025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73217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0159F-DF8E-4068-A8C5-D5150195A344}" type="datetimeFigureOut">
              <a:rPr lang="en-GB" smtClean="0"/>
              <a:t>07/09/2025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135935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9F0159F-DF8E-4068-A8C5-D5150195A344}" type="datetimeFigureOut">
              <a:rPr lang="en-GB" smtClean="0"/>
              <a:t>07/09/2025</a:t>
            </a:fld>
            <a:endParaRPr lang="en-GB"/>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1" name="Slide Number Placeholder 10"/>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699950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D9F0159F-DF8E-4068-A8C5-D5150195A344}" type="datetimeFigureOut">
              <a:rPr lang="en-GB" smtClean="0"/>
              <a:t>07/09/2025</a:t>
            </a:fld>
            <a:endParaRPr lang="en-GB"/>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GB"/>
          </a:p>
        </p:txBody>
      </p:sp>
      <p:sp>
        <p:nvSpPr>
          <p:cNvPr id="10" name="Slide Number Placeholder 9"/>
          <p:cNvSpPr>
            <a:spLocks noGrp="1"/>
          </p:cNvSpPr>
          <p:nvPr>
            <p:ph type="sldNum" sz="quarter" idx="12"/>
          </p:nvPr>
        </p:nvSpPr>
        <p:spPr/>
        <p:txBody>
          <a:bodyPr/>
          <a:lstStyle/>
          <a:p>
            <a:fld id="{35FC152B-8457-4C0F-9B31-7BA73682E5EC}" type="slidenum">
              <a:rPr lang="en-GB" smtClean="0"/>
              <a:t>‹#›</a:t>
            </a:fld>
            <a:endParaRPr lang="en-GB"/>
          </a:p>
        </p:txBody>
      </p:sp>
    </p:spTree>
    <p:extLst>
      <p:ext uri="{BB962C8B-B14F-4D97-AF65-F5344CB8AC3E}">
        <p14:creationId xmlns:p14="http://schemas.microsoft.com/office/powerpoint/2010/main" val="2590171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D9F0159F-DF8E-4068-A8C5-D5150195A344}" type="datetimeFigureOut">
              <a:rPr lang="en-GB" smtClean="0"/>
              <a:t>07/09/2025</a:t>
            </a:fld>
            <a:endParaRPr lang="en-GB"/>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GB"/>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5FC152B-8457-4C0F-9B31-7BA73682E5EC}" type="slidenum">
              <a:rPr lang="en-GB" smtClean="0"/>
              <a:t>‹#›</a:t>
            </a:fld>
            <a:endParaRPr lang="en-GB"/>
          </a:p>
        </p:txBody>
      </p:sp>
    </p:spTree>
    <p:extLst>
      <p:ext uri="{BB962C8B-B14F-4D97-AF65-F5344CB8AC3E}">
        <p14:creationId xmlns:p14="http://schemas.microsoft.com/office/powerpoint/2010/main" val="207835799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159F-DF8E-4068-A8C5-D5150195A344}" type="datetimeFigureOut">
              <a:rPr lang="en-GB" smtClean="0"/>
              <a:t>07/09/2025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FC152B-8457-4C0F-9B31-7BA73682E5EC}" type="slidenum">
              <a:rPr lang="en-GB" smtClean="0"/>
              <a:t>‹#›</a:t>
            </a:fld>
            <a:endParaRPr lang="en-GB"/>
          </a:p>
        </p:txBody>
      </p:sp>
    </p:spTree>
    <p:extLst>
      <p:ext uri="{BB962C8B-B14F-4D97-AF65-F5344CB8AC3E}">
        <p14:creationId xmlns:p14="http://schemas.microsoft.com/office/powerpoint/2010/main" val="330623458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gif"/><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5FADBE7-4A63-142B-C93B-D04A5665B1FF}"/>
              </a:ext>
            </a:extLst>
          </p:cNvPr>
          <p:cNvGrpSpPr/>
          <p:nvPr/>
        </p:nvGrpSpPr>
        <p:grpSpPr>
          <a:xfrm>
            <a:off x="1" y="64712"/>
            <a:ext cx="12191999" cy="1269419"/>
            <a:chOff x="476058" y="5131702"/>
            <a:chExt cx="14841873" cy="1545321"/>
          </a:xfrm>
        </p:grpSpPr>
        <p:pic>
          <p:nvPicPr>
            <p:cNvPr id="33" name="Picture 32">
              <a:extLst>
                <a:ext uri="{FF2B5EF4-FFF2-40B4-BE49-F238E27FC236}">
                  <a16:creationId xmlns:a16="http://schemas.microsoft.com/office/drawing/2014/main" id="{E12E30BF-2CDE-ADB4-E735-49DE1889A09D}"/>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5073106" y="5131706"/>
              <a:ext cx="2320241" cy="1545317"/>
            </a:xfrm>
            <a:prstGeom prst="rect">
              <a:avLst/>
            </a:prstGeom>
          </p:spPr>
        </p:pic>
        <p:pic>
          <p:nvPicPr>
            <p:cNvPr id="34" name="Picture 33">
              <a:extLst>
                <a:ext uri="{FF2B5EF4-FFF2-40B4-BE49-F238E27FC236}">
                  <a16:creationId xmlns:a16="http://schemas.microsoft.com/office/drawing/2014/main" id="{2D9BD8B3-740A-63D7-6A49-E126FF9EE189}"/>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476058" y="5131705"/>
              <a:ext cx="2320241" cy="1545317"/>
            </a:xfrm>
            <a:prstGeom prst="rect">
              <a:avLst/>
            </a:prstGeom>
          </p:spPr>
        </p:pic>
        <p:pic>
          <p:nvPicPr>
            <p:cNvPr id="35" name="Picture 34">
              <a:extLst>
                <a:ext uri="{FF2B5EF4-FFF2-40B4-BE49-F238E27FC236}">
                  <a16:creationId xmlns:a16="http://schemas.microsoft.com/office/drawing/2014/main" id="{503151F1-1FDB-C0F6-346D-932493B961CA}"/>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2796299" y="5131704"/>
              <a:ext cx="2320241" cy="1545317"/>
            </a:xfrm>
            <a:prstGeom prst="rect">
              <a:avLst/>
            </a:prstGeom>
          </p:spPr>
        </p:pic>
        <p:pic>
          <p:nvPicPr>
            <p:cNvPr id="36" name="Picture 35">
              <a:extLst>
                <a:ext uri="{FF2B5EF4-FFF2-40B4-BE49-F238E27FC236}">
                  <a16:creationId xmlns:a16="http://schemas.microsoft.com/office/drawing/2014/main" id="{AF1DE7B4-7530-AA3C-38E7-F1B5B74DECCB}"/>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7393347" y="5131703"/>
              <a:ext cx="2320241" cy="1545317"/>
            </a:xfrm>
            <a:prstGeom prst="rect">
              <a:avLst/>
            </a:prstGeom>
          </p:spPr>
        </p:pic>
        <p:pic>
          <p:nvPicPr>
            <p:cNvPr id="37" name="Picture 36">
              <a:extLst>
                <a:ext uri="{FF2B5EF4-FFF2-40B4-BE49-F238E27FC236}">
                  <a16:creationId xmlns:a16="http://schemas.microsoft.com/office/drawing/2014/main" id="{33F74006-4A98-E8C6-5EBE-4AA7CB3E8EB3}"/>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9708742" y="5131703"/>
              <a:ext cx="2320241" cy="1545317"/>
            </a:xfrm>
            <a:prstGeom prst="rect">
              <a:avLst/>
            </a:prstGeom>
          </p:spPr>
        </p:pic>
        <p:pic>
          <p:nvPicPr>
            <p:cNvPr id="38" name="Picture 37">
              <a:extLst>
                <a:ext uri="{FF2B5EF4-FFF2-40B4-BE49-F238E27FC236}">
                  <a16:creationId xmlns:a16="http://schemas.microsoft.com/office/drawing/2014/main" id="{09A85167-857A-A814-1727-527C54150E9D}"/>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784662" y="5131702"/>
              <a:ext cx="2320241" cy="1545317"/>
            </a:xfrm>
            <a:prstGeom prst="rect">
              <a:avLst/>
            </a:prstGeom>
          </p:spPr>
        </p:pic>
        <p:pic>
          <p:nvPicPr>
            <p:cNvPr id="39" name="Picture 38">
              <a:extLst>
                <a:ext uri="{FF2B5EF4-FFF2-40B4-BE49-F238E27FC236}">
                  <a16:creationId xmlns:a16="http://schemas.microsoft.com/office/drawing/2014/main" id="{024E7DA7-8494-DDF9-73BD-AA441AD78361}"/>
                </a:ext>
              </a:extLst>
            </p:cNvPr>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2997690" y="5131703"/>
              <a:ext cx="2320241" cy="1545317"/>
            </a:xfrm>
            <a:prstGeom prst="rect">
              <a:avLst/>
            </a:prstGeom>
          </p:spPr>
        </p:pic>
      </p:grpSp>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0000" b="90000" l="9667" r="90000">
                        <a14:foregroundMark x1="36667" y1="32667" x2="64000" y2="70667"/>
                        <a14:foregroundMark x1="64000" y1="70667" x2="64667" y2="73000"/>
                        <a14:foregroundMark x1="78333" y1="43667" x2="67333" y2="74333"/>
                        <a14:foregroundMark x1="80000" y1="50333" x2="72000" y2="85333"/>
                        <a14:foregroundMark x1="72000" y1="18667" x2="72000" y2="18667"/>
                        <a14:foregroundMark x1="74667" y1="23000" x2="83667" y2="45000"/>
                        <a14:foregroundMark x1="83667" y1="36333" x2="85000" y2="59000"/>
                        <a14:foregroundMark x1="69667" y1="59667" x2="50667" y2="75000"/>
                        <a14:foregroundMark x1="65333" y1="54000" x2="43333" y2="75000"/>
                        <a14:foregroundMark x1="65333" y1="56667" x2="31000" y2="73000"/>
                        <a14:foregroundMark x1="25667" y1="17333" x2="10333" y2="46667"/>
                        <a14:foregroundMark x1="74000" y1="18667" x2="90000" y2="42333"/>
                        <a14:foregroundMark x1="87333" y1="75000" x2="85000" y2="81000"/>
                        <a14:foregroundMark x1="12000" y1="75000" x2="9667" y2="81667"/>
                      </a14:backgroundRemoval>
                    </a14:imgEffect>
                  </a14:imgLayer>
                </a14:imgProps>
              </a:ext>
              <a:ext uri="{28A0092B-C50C-407E-A947-70E740481C1C}">
                <a14:useLocalDpi xmlns:a14="http://schemas.microsoft.com/office/drawing/2010/main" val="0"/>
              </a:ext>
            </a:extLst>
          </a:blip>
          <a:stretch>
            <a:fillRect/>
          </a:stretch>
        </p:blipFill>
        <p:spPr>
          <a:xfrm>
            <a:off x="695186" y="654208"/>
            <a:ext cx="1263191" cy="1263191"/>
          </a:xfrm>
          <a:prstGeom prst="rect">
            <a:avLst/>
          </a:prstGeom>
        </p:spPr>
      </p:pic>
      <p:pic>
        <p:nvPicPr>
          <p:cNvPr id="40" name="Picture 39">
            <a:extLst>
              <a:ext uri="{FF2B5EF4-FFF2-40B4-BE49-F238E27FC236}">
                <a16:creationId xmlns:a16="http://schemas.microsoft.com/office/drawing/2014/main" id="{F6A07CE4-C0E5-F3C4-1557-21B81850F25A}"/>
              </a:ext>
            </a:extLst>
          </p:cNvPr>
          <p:cNvPicPr>
            <a:picLocks noChangeAspect="1"/>
          </p:cNvPicPr>
          <p:nvPr/>
        </p:nvPicPr>
        <p:blipFill>
          <a:blip r:embed="rId5"/>
          <a:stretch>
            <a:fillRect/>
          </a:stretch>
        </p:blipFill>
        <p:spPr>
          <a:xfrm>
            <a:off x="619107" y="1794983"/>
            <a:ext cx="10126334" cy="4669941"/>
          </a:xfrm>
          <a:prstGeom prst="rect">
            <a:avLst/>
          </a:prstGeom>
        </p:spPr>
      </p:pic>
    </p:spTree>
    <p:extLst>
      <p:ext uri="{BB962C8B-B14F-4D97-AF65-F5344CB8AC3E}">
        <p14:creationId xmlns:p14="http://schemas.microsoft.com/office/powerpoint/2010/main" val="405930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68" y="764714"/>
            <a:ext cx="5288611" cy="4916527"/>
          </a:xfrm>
          <a:prstGeom prst="rect">
            <a:avLst/>
          </a:prstGeom>
        </p:spPr>
      </p:pic>
      <p:pic>
        <p:nvPicPr>
          <p:cNvPr id="5" name="Picture 4">
            <a:extLst>
              <a:ext uri="{FF2B5EF4-FFF2-40B4-BE49-F238E27FC236}">
                <a16:creationId xmlns:a16="http://schemas.microsoft.com/office/drawing/2014/main" id="{F03F4923-4B41-2CEB-1623-31E9BDFB9F27}"/>
              </a:ext>
            </a:extLst>
          </p:cNvPr>
          <p:cNvPicPr>
            <a:picLocks noChangeAspect="1"/>
          </p:cNvPicPr>
          <p:nvPr/>
        </p:nvPicPr>
        <p:blipFill>
          <a:blip r:embed="rId3"/>
          <a:stretch>
            <a:fillRect/>
          </a:stretch>
        </p:blipFill>
        <p:spPr>
          <a:xfrm>
            <a:off x="6096000" y="1179381"/>
            <a:ext cx="4785775" cy="4499238"/>
          </a:xfrm>
          <a:prstGeom prst="rect">
            <a:avLst/>
          </a:prstGeom>
        </p:spPr>
      </p:pic>
    </p:spTree>
    <p:extLst>
      <p:ext uri="{BB962C8B-B14F-4D97-AF65-F5344CB8AC3E}">
        <p14:creationId xmlns:p14="http://schemas.microsoft.com/office/powerpoint/2010/main" val="167654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5D3CC8FE-4250-D71D-5C23-EDF9CCC95CDF}"/>
              </a:ext>
            </a:extLst>
          </p:cNvPr>
          <p:cNvPicPr>
            <a:picLocks noChangeAspect="1"/>
          </p:cNvPicPr>
          <p:nvPr/>
        </p:nvPicPr>
        <p:blipFill>
          <a:blip r:embed="rId2"/>
          <a:stretch>
            <a:fillRect/>
          </a:stretch>
        </p:blipFill>
        <p:spPr>
          <a:xfrm>
            <a:off x="1396054" y="1244542"/>
            <a:ext cx="10073201" cy="5456546"/>
          </a:xfrm>
          <a:prstGeom prst="rect">
            <a:avLst/>
          </a:prstGeom>
        </p:spPr>
      </p:pic>
      <p:pic>
        <p:nvPicPr>
          <p:cNvPr id="19" name="Picture 18">
            <a:extLst>
              <a:ext uri="{FF2B5EF4-FFF2-40B4-BE49-F238E27FC236}">
                <a16:creationId xmlns:a16="http://schemas.microsoft.com/office/drawing/2014/main" id="{35048876-C78A-BFB4-8DEB-C5781F32DFE2}"/>
              </a:ext>
            </a:extLst>
          </p:cNvPr>
          <p:cNvPicPr>
            <a:picLocks noChangeAspect="1"/>
          </p:cNvPicPr>
          <p:nvPr/>
        </p:nvPicPr>
        <p:blipFill>
          <a:blip r:embed="rId3"/>
          <a:stretch>
            <a:fillRect/>
          </a:stretch>
        </p:blipFill>
        <p:spPr>
          <a:xfrm>
            <a:off x="2840356" y="384931"/>
            <a:ext cx="8766808" cy="859611"/>
          </a:xfrm>
          <a:prstGeom prst="rect">
            <a:avLst/>
          </a:prstGeom>
        </p:spPr>
      </p:pic>
    </p:spTree>
    <p:extLst>
      <p:ext uri="{BB962C8B-B14F-4D97-AF65-F5344CB8AC3E}">
        <p14:creationId xmlns:p14="http://schemas.microsoft.com/office/powerpoint/2010/main" val="71039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802CCD-C60C-BC31-415E-25EE355FB9F6}"/>
              </a:ext>
            </a:extLst>
          </p:cNvPr>
          <p:cNvPicPr>
            <a:picLocks noChangeAspect="1"/>
          </p:cNvPicPr>
          <p:nvPr/>
        </p:nvPicPr>
        <p:blipFill>
          <a:blip r:embed="rId2"/>
          <a:stretch>
            <a:fillRect/>
          </a:stretch>
        </p:blipFill>
        <p:spPr>
          <a:xfrm>
            <a:off x="572545" y="185647"/>
            <a:ext cx="11046909" cy="6486706"/>
          </a:xfrm>
          <a:prstGeom prst="rect">
            <a:avLst/>
          </a:prstGeom>
        </p:spPr>
      </p:pic>
    </p:spTree>
    <p:extLst>
      <p:ext uri="{BB962C8B-B14F-4D97-AF65-F5344CB8AC3E}">
        <p14:creationId xmlns:p14="http://schemas.microsoft.com/office/powerpoint/2010/main" val="352710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4CC7971-C9D9-3415-2FFE-A9651D94F021}"/>
              </a:ext>
            </a:extLst>
          </p:cNvPr>
          <p:cNvPicPr>
            <a:picLocks noChangeAspect="1"/>
          </p:cNvPicPr>
          <p:nvPr/>
        </p:nvPicPr>
        <p:blipFill>
          <a:blip r:embed="rId2"/>
          <a:stretch>
            <a:fillRect/>
          </a:stretch>
        </p:blipFill>
        <p:spPr>
          <a:xfrm>
            <a:off x="473456" y="1050598"/>
            <a:ext cx="6795550" cy="2498146"/>
          </a:xfrm>
          <a:prstGeom prst="rect">
            <a:avLst/>
          </a:prstGeom>
        </p:spPr>
      </p:pic>
      <p:pic>
        <p:nvPicPr>
          <p:cNvPr id="13" name="Picture 12">
            <a:extLst>
              <a:ext uri="{FF2B5EF4-FFF2-40B4-BE49-F238E27FC236}">
                <a16:creationId xmlns:a16="http://schemas.microsoft.com/office/drawing/2014/main" id="{97443F61-424C-B341-66BB-A6E5957D97B4}"/>
              </a:ext>
            </a:extLst>
          </p:cNvPr>
          <p:cNvPicPr>
            <a:picLocks noChangeAspect="1"/>
          </p:cNvPicPr>
          <p:nvPr/>
        </p:nvPicPr>
        <p:blipFill>
          <a:blip r:embed="rId3"/>
          <a:stretch>
            <a:fillRect/>
          </a:stretch>
        </p:blipFill>
        <p:spPr>
          <a:xfrm>
            <a:off x="473456" y="409032"/>
            <a:ext cx="11559018" cy="6279424"/>
          </a:xfrm>
          <a:prstGeom prst="rect">
            <a:avLst/>
          </a:prstGeom>
        </p:spPr>
      </p:pic>
    </p:spTree>
    <p:extLst>
      <p:ext uri="{BB962C8B-B14F-4D97-AF65-F5344CB8AC3E}">
        <p14:creationId xmlns:p14="http://schemas.microsoft.com/office/powerpoint/2010/main" val="216989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755" y="1995109"/>
            <a:ext cx="10058400" cy="3609975"/>
          </a:xfrm>
          <a:prstGeom prst="rect">
            <a:avLst/>
          </a:prstGeom>
        </p:spPr>
      </p:pic>
      <p:pic>
        <p:nvPicPr>
          <p:cNvPr id="5" name="Picture 4">
            <a:extLst>
              <a:ext uri="{FF2B5EF4-FFF2-40B4-BE49-F238E27FC236}">
                <a16:creationId xmlns:a16="http://schemas.microsoft.com/office/drawing/2014/main" id="{392C2F42-3C4D-1D5F-6AEE-378A975DC14D}"/>
              </a:ext>
            </a:extLst>
          </p:cNvPr>
          <p:cNvPicPr>
            <a:picLocks noChangeAspect="1"/>
          </p:cNvPicPr>
          <p:nvPr/>
        </p:nvPicPr>
        <p:blipFill>
          <a:blip r:embed="rId3"/>
          <a:stretch>
            <a:fillRect/>
          </a:stretch>
        </p:blipFill>
        <p:spPr>
          <a:xfrm>
            <a:off x="773730" y="637166"/>
            <a:ext cx="10644539" cy="1231499"/>
          </a:xfrm>
          <a:prstGeom prst="rect">
            <a:avLst/>
          </a:prstGeom>
        </p:spPr>
      </p:pic>
    </p:spTree>
    <p:extLst>
      <p:ext uri="{BB962C8B-B14F-4D97-AF65-F5344CB8AC3E}">
        <p14:creationId xmlns:p14="http://schemas.microsoft.com/office/powerpoint/2010/main" val="411104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36503" y="2714625"/>
            <a:ext cx="8064901" cy="2476600"/>
          </a:xfrm>
          <a:prstGeom prst="rect">
            <a:avLst/>
          </a:prstGeom>
        </p:spPr>
      </p:pic>
      <p:pic>
        <p:nvPicPr>
          <p:cNvPr id="8" name="Picture 7">
            <a:extLst>
              <a:ext uri="{FF2B5EF4-FFF2-40B4-BE49-F238E27FC236}">
                <a16:creationId xmlns:a16="http://schemas.microsoft.com/office/drawing/2014/main" id="{1757D9DE-A6B1-CEFA-6C22-E284A062DED1}"/>
              </a:ext>
            </a:extLst>
          </p:cNvPr>
          <p:cNvPicPr>
            <a:picLocks noChangeAspect="1"/>
          </p:cNvPicPr>
          <p:nvPr/>
        </p:nvPicPr>
        <p:blipFill>
          <a:blip r:embed="rId3"/>
          <a:stretch>
            <a:fillRect/>
          </a:stretch>
        </p:blipFill>
        <p:spPr>
          <a:xfrm>
            <a:off x="685331" y="359398"/>
            <a:ext cx="10821338" cy="6139204"/>
          </a:xfrm>
          <a:prstGeom prst="rect">
            <a:avLst/>
          </a:prstGeom>
        </p:spPr>
      </p:pic>
    </p:spTree>
    <p:extLst>
      <p:ext uri="{BB962C8B-B14F-4D97-AF65-F5344CB8AC3E}">
        <p14:creationId xmlns:p14="http://schemas.microsoft.com/office/powerpoint/2010/main" val="1808344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260307"/>
            <a:ext cx="10058400" cy="3447511"/>
          </a:xfrm>
          <a:prstGeom prst="rect">
            <a:avLst/>
          </a:prstGeom>
        </p:spPr>
      </p:pic>
      <p:pic>
        <p:nvPicPr>
          <p:cNvPr id="2" name="Picture 1">
            <a:extLst>
              <a:ext uri="{FF2B5EF4-FFF2-40B4-BE49-F238E27FC236}">
                <a16:creationId xmlns:a16="http://schemas.microsoft.com/office/drawing/2014/main" id="{ECF60707-A848-3C30-FD78-62D99EBC3BA3}"/>
              </a:ext>
            </a:extLst>
          </p:cNvPr>
          <p:cNvPicPr>
            <a:picLocks noChangeAspect="1"/>
          </p:cNvPicPr>
          <p:nvPr/>
        </p:nvPicPr>
        <p:blipFill>
          <a:blip r:embed="rId3"/>
          <a:stretch>
            <a:fillRect/>
          </a:stretch>
        </p:blipFill>
        <p:spPr>
          <a:xfrm>
            <a:off x="1249260" y="716226"/>
            <a:ext cx="9693480" cy="1249788"/>
          </a:xfrm>
          <a:prstGeom prst="rect">
            <a:avLst/>
          </a:prstGeom>
        </p:spPr>
      </p:pic>
    </p:spTree>
    <p:extLst>
      <p:ext uri="{BB962C8B-B14F-4D97-AF65-F5344CB8AC3E}">
        <p14:creationId xmlns:p14="http://schemas.microsoft.com/office/powerpoint/2010/main" val="292810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181" y="2282829"/>
            <a:ext cx="5076810" cy="420667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865" y="2282829"/>
            <a:ext cx="5076811" cy="4206672"/>
          </a:xfrm>
          <a:prstGeom prst="rect">
            <a:avLst/>
          </a:prstGeom>
        </p:spPr>
      </p:pic>
      <p:pic>
        <p:nvPicPr>
          <p:cNvPr id="8" name="Picture 7">
            <a:extLst>
              <a:ext uri="{FF2B5EF4-FFF2-40B4-BE49-F238E27FC236}">
                <a16:creationId xmlns:a16="http://schemas.microsoft.com/office/drawing/2014/main" id="{E5317C8A-015B-9897-99E4-36A64DE06FC4}"/>
              </a:ext>
            </a:extLst>
          </p:cNvPr>
          <p:cNvPicPr>
            <a:picLocks noChangeAspect="1"/>
          </p:cNvPicPr>
          <p:nvPr/>
        </p:nvPicPr>
        <p:blipFill>
          <a:blip r:embed="rId4"/>
          <a:stretch>
            <a:fillRect/>
          </a:stretch>
        </p:blipFill>
        <p:spPr>
          <a:xfrm>
            <a:off x="1112088" y="267930"/>
            <a:ext cx="9967824" cy="1969179"/>
          </a:xfrm>
          <a:prstGeom prst="rect">
            <a:avLst/>
          </a:prstGeom>
        </p:spPr>
      </p:pic>
    </p:spTree>
    <p:extLst>
      <p:ext uri="{BB962C8B-B14F-4D97-AF65-F5344CB8AC3E}">
        <p14:creationId xmlns:p14="http://schemas.microsoft.com/office/powerpoint/2010/main" val="19998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07D2A58-ACA1-64DA-0BC8-28B1F7EE877A}"/>
              </a:ext>
            </a:extLst>
          </p:cNvPr>
          <p:cNvPicPr>
            <a:picLocks noChangeAspect="1"/>
          </p:cNvPicPr>
          <p:nvPr/>
        </p:nvPicPr>
        <p:blipFill>
          <a:blip r:embed="rId2"/>
          <a:stretch>
            <a:fillRect/>
          </a:stretch>
        </p:blipFill>
        <p:spPr>
          <a:xfrm>
            <a:off x="877371" y="978195"/>
            <a:ext cx="10437257" cy="4901609"/>
          </a:xfrm>
          <a:prstGeom prst="rect">
            <a:avLst/>
          </a:prstGeom>
        </p:spPr>
      </p:pic>
    </p:spTree>
    <p:extLst>
      <p:ext uri="{BB962C8B-B14F-4D97-AF65-F5344CB8AC3E}">
        <p14:creationId xmlns:p14="http://schemas.microsoft.com/office/powerpoint/2010/main" val="281393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709139" y="845367"/>
            <a:ext cx="5942716" cy="5674058"/>
            <a:chOff x="5709138" y="887114"/>
            <a:chExt cx="5942716" cy="5674058"/>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0644" y="3810731"/>
              <a:ext cx="3041210" cy="275044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138" y="3810732"/>
              <a:ext cx="2901506" cy="2750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44" y="887114"/>
              <a:ext cx="3041209" cy="283702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9138" y="887114"/>
              <a:ext cx="2810163" cy="2837029"/>
            </a:xfrm>
            <a:prstGeom prst="rect">
              <a:avLst/>
            </a:prstGeom>
          </p:spPr>
        </p:pic>
      </p:grpSp>
      <p:pic>
        <p:nvPicPr>
          <p:cNvPr id="2" name="Picture 1">
            <a:extLst>
              <a:ext uri="{FF2B5EF4-FFF2-40B4-BE49-F238E27FC236}">
                <a16:creationId xmlns:a16="http://schemas.microsoft.com/office/drawing/2014/main" id="{041D5588-E99E-32C6-AE2A-6448A5FCD3F4}"/>
              </a:ext>
            </a:extLst>
          </p:cNvPr>
          <p:cNvPicPr>
            <a:picLocks noChangeAspect="1"/>
          </p:cNvPicPr>
          <p:nvPr/>
        </p:nvPicPr>
        <p:blipFill>
          <a:blip r:embed="rId6"/>
          <a:stretch>
            <a:fillRect/>
          </a:stretch>
        </p:blipFill>
        <p:spPr>
          <a:xfrm>
            <a:off x="200657" y="158212"/>
            <a:ext cx="11790686" cy="6541575"/>
          </a:xfrm>
          <a:prstGeom prst="rect">
            <a:avLst/>
          </a:prstGeom>
        </p:spPr>
      </p:pic>
    </p:spTree>
    <p:extLst>
      <p:ext uri="{BB962C8B-B14F-4D97-AF65-F5344CB8AC3E}">
        <p14:creationId xmlns:p14="http://schemas.microsoft.com/office/powerpoint/2010/main" val="133552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99D235C-45D3-EC4B-E50F-E2279F6E03E7}"/>
              </a:ext>
            </a:extLst>
          </p:cNvPr>
          <p:cNvPicPr>
            <a:picLocks noChangeAspect="1"/>
          </p:cNvPicPr>
          <p:nvPr/>
        </p:nvPicPr>
        <p:blipFill>
          <a:blip r:embed="rId2"/>
          <a:stretch>
            <a:fillRect/>
          </a:stretch>
        </p:blipFill>
        <p:spPr>
          <a:xfrm>
            <a:off x="1" y="0"/>
            <a:ext cx="12192000" cy="7924800"/>
          </a:xfrm>
          <a:prstGeom prst="rect">
            <a:avLst/>
          </a:prstGeom>
        </p:spPr>
      </p:pic>
      <p:sp>
        <p:nvSpPr>
          <p:cNvPr id="5" name="AutoShape 2" descr="Harnessing the AI Power in Forensic Voice and Speech Analysis">
            <a:extLst>
              <a:ext uri="{FF2B5EF4-FFF2-40B4-BE49-F238E27FC236}">
                <a16:creationId xmlns:a16="http://schemas.microsoft.com/office/drawing/2014/main" id="{7C909B75-18FB-B5DD-4DC2-536F73E1A67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06F8B55E-49EB-E733-5FF3-086F5D62EB05}"/>
              </a:ext>
            </a:extLst>
          </p:cNvPr>
          <p:cNvSpPr/>
          <p:nvPr/>
        </p:nvSpPr>
        <p:spPr>
          <a:xfrm>
            <a:off x="12871939" y="0"/>
            <a:ext cx="375138" cy="6858000"/>
          </a:xfrm>
          <a:prstGeom prst="rect">
            <a:avLst/>
          </a:prstGeom>
          <a:solidFill>
            <a:schemeClr val="tx1">
              <a:alpha val="5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69679CD-806B-FC9B-4623-582E4172E775}"/>
              </a:ext>
            </a:extLst>
          </p:cNvPr>
          <p:cNvPicPr>
            <a:picLocks noChangeAspect="1"/>
          </p:cNvPicPr>
          <p:nvPr/>
        </p:nvPicPr>
        <p:blipFill>
          <a:blip r:embed="rId3"/>
          <a:stretch>
            <a:fillRect/>
          </a:stretch>
        </p:blipFill>
        <p:spPr>
          <a:xfrm>
            <a:off x="383566" y="966636"/>
            <a:ext cx="11120068" cy="5553937"/>
          </a:xfrm>
          <a:prstGeom prst="rect">
            <a:avLst/>
          </a:prstGeom>
        </p:spPr>
      </p:pic>
      <p:pic>
        <p:nvPicPr>
          <p:cNvPr id="17" name="Picture 16">
            <a:extLst>
              <a:ext uri="{FF2B5EF4-FFF2-40B4-BE49-F238E27FC236}">
                <a16:creationId xmlns:a16="http://schemas.microsoft.com/office/drawing/2014/main" id="{EA90968A-2853-0AAD-5830-8DE183BEA2C4}"/>
              </a:ext>
            </a:extLst>
          </p:cNvPr>
          <p:cNvPicPr>
            <a:picLocks noChangeAspect="1"/>
          </p:cNvPicPr>
          <p:nvPr/>
        </p:nvPicPr>
        <p:blipFill>
          <a:blip r:embed="rId4"/>
          <a:stretch>
            <a:fillRect/>
          </a:stretch>
        </p:blipFill>
        <p:spPr>
          <a:xfrm>
            <a:off x="13597791" y="597162"/>
            <a:ext cx="6931753" cy="5663675"/>
          </a:xfrm>
          <a:prstGeom prst="rect">
            <a:avLst/>
          </a:prstGeom>
        </p:spPr>
      </p:pic>
    </p:spTree>
    <p:extLst>
      <p:ext uri="{BB962C8B-B14F-4D97-AF65-F5344CB8AC3E}">
        <p14:creationId xmlns:p14="http://schemas.microsoft.com/office/powerpoint/2010/main" val="193551771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159" y="3642953"/>
            <a:ext cx="5364997" cy="320055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5920" y="1691809"/>
            <a:ext cx="5410207" cy="4889650"/>
          </a:xfrm>
          <a:prstGeom prst="rect">
            <a:avLst/>
          </a:prstGeom>
        </p:spPr>
      </p:pic>
      <p:pic>
        <p:nvPicPr>
          <p:cNvPr id="2" name="Picture 1">
            <a:extLst>
              <a:ext uri="{FF2B5EF4-FFF2-40B4-BE49-F238E27FC236}">
                <a16:creationId xmlns:a16="http://schemas.microsoft.com/office/drawing/2014/main" id="{B68146DF-90AA-6175-2F71-D84393E73BB3}"/>
              </a:ext>
            </a:extLst>
          </p:cNvPr>
          <p:cNvPicPr>
            <a:picLocks noChangeAspect="1"/>
          </p:cNvPicPr>
          <p:nvPr/>
        </p:nvPicPr>
        <p:blipFill>
          <a:blip r:embed="rId4"/>
          <a:stretch>
            <a:fillRect/>
          </a:stretch>
        </p:blipFill>
        <p:spPr>
          <a:xfrm>
            <a:off x="267719" y="356350"/>
            <a:ext cx="11656562" cy="3072650"/>
          </a:xfrm>
          <a:prstGeom prst="rect">
            <a:avLst/>
          </a:prstGeom>
        </p:spPr>
      </p:pic>
    </p:spTree>
    <p:extLst>
      <p:ext uri="{BB962C8B-B14F-4D97-AF65-F5344CB8AC3E}">
        <p14:creationId xmlns:p14="http://schemas.microsoft.com/office/powerpoint/2010/main" val="678571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6686" y="3310547"/>
            <a:ext cx="9101960" cy="1954942"/>
          </a:xfrm>
          <a:prstGeom prst="rect">
            <a:avLst/>
          </a:prstGeom>
        </p:spPr>
      </p:pic>
      <p:pic>
        <p:nvPicPr>
          <p:cNvPr id="2" name="Picture 1">
            <a:extLst>
              <a:ext uri="{FF2B5EF4-FFF2-40B4-BE49-F238E27FC236}">
                <a16:creationId xmlns:a16="http://schemas.microsoft.com/office/drawing/2014/main" id="{613E7D5B-1B64-E3F9-67C6-927658373761}"/>
              </a:ext>
            </a:extLst>
          </p:cNvPr>
          <p:cNvPicPr>
            <a:picLocks noChangeAspect="1"/>
          </p:cNvPicPr>
          <p:nvPr/>
        </p:nvPicPr>
        <p:blipFill>
          <a:blip r:embed="rId3"/>
          <a:stretch>
            <a:fillRect/>
          </a:stretch>
        </p:blipFill>
        <p:spPr>
          <a:xfrm>
            <a:off x="685331" y="432986"/>
            <a:ext cx="10821338" cy="2877561"/>
          </a:xfrm>
          <a:prstGeom prst="rect">
            <a:avLst/>
          </a:prstGeom>
        </p:spPr>
      </p:pic>
    </p:spTree>
    <p:extLst>
      <p:ext uri="{BB962C8B-B14F-4D97-AF65-F5344CB8AC3E}">
        <p14:creationId xmlns:p14="http://schemas.microsoft.com/office/powerpoint/2010/main" val="288530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679" y="1715343"/>
            <a:ext cx="10489480" cy="2602042"/>
          </a:xfrm>
          <a:prstGeom prst="rect">
            <a:avLst/>
          </a:prstGeom>
        </p:spPr>
      </p:pic>
      <p:pic>
        <p:nvPicPr>
          <p:cNvPr id="3" name="Picture 2">
            <a:extLst>
              <a:ext uri="{FF2B5EF4-FFF2-40B4-BE49-F238E27FC236}">
                <a16:creationId xmlns:a16="http://schemas.microsoft.com/office/drawing/2014/main" id="{BACD181A-DFD5-BE4A-3B1F-7DA557072519}"/>
              </a:ext>
            </a:extLst>
          </p:cNvPr>
          <p:cNvPicPr>
            <a:picLocks noChangeAspect="1"/>
          </p:cNvPicPr>
          <p:nvPr/>
        </p:nvPicPr>
        <p:blipFill>
          <a:blip r:embed="rId3"/>
          <a:stretch>
            <a:fillRect/>
          </a:stretch>
        </p:blipFill>
        <p:spPr>
          <a:xfrm>
            <a:off x="663993" y="362472"/>
            <a:ext cx="10864014" cy="5523455"/>
          </a:xfrm>
          <a:prstGeom prst="rect">
            <a:avLst/>
          </a:prstGeom>
        </p:spPr>
      </p:pic>
    </p:spTree>
    <p:extLst>
      <p:ext uri="{BB962C8B-B14F-4D97-AF65-F5344CB8AC3E}">
        <p14:creationId xmlns:p14="http://schemas.microsoft.com/office/powerpoint/2010/main" val="302615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DA9040-95D6-4526-E47D-6145A86B56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230" y="1536173"/>
            <a:ext cx="6286500" cy="3895725"/>
          </a:xfrm>
          <a:prstGeom prst="rect">
            <a:avLst/>
          </a:prstGeom>
        </p:spPr>
      </p:pic>
      <p:pic>
        <p:nvPicPr>
          <p:cNvPr id="5" name="Picture 4">
            <a:extLst>
              <a:ext uri="{FF2B5EF4-FFF2-40B4-BE49-F238E27FC236}">
                <a16:creationId xmlns:a16="http://schemas.microsoft.com/office/drawing/2014/main" id="{778DA633-62D9-6758-8660-300A7083A305}"/>
              </a:ext>
            </a:extLst>
          </p:cNvPr>
          <p:cNvPicPr>
            <a:picLocks noChangeAspect="1"/>
          </p:cNvPicPr>
          <p:nvPr/>
        </p:nvPicPr>
        <p:blipFill>
          <a:blip r:embed="rId3"/>
          <a:stretch>
            <a:fillRect/>
          </a:stretch>
        </p:blipFill>
        <p:spPr>
          <a:xfrm>
            <a:off x="7263779" y="1255587"/>
            <a:ext cx="4230991" cy="4346825"/>
          </a:xfrm>
          <a:prstGeom prst="rect">
            <a:avLst/>
          </a:prstGeom>
        </p:spPr>
      </p:pic>
    </p:spTree>
    <p:extLst>
      <p:ext uri="{BB962C8B-B14F-4D97-AF65-F5344CB8AC3E}">
        <p14:creationId xmlns:p14="http://schemas.microsoft.com/office/powerpoint/2010/main" val="421246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r="52037" b="17399"/>
          <a:stretch>
            <a:fillRect/>
          </a:stretch>
        </p:blipFill>
        <p:spPr>
          <a:xfrm>
            <a:off x="663993" y="233494"/>
            <a:ext cx="2849880" cy="2890261"/>
          </a:xfrm>
          <a:prstGeom prst="rect">
            <a:avLst/>
          </a:prstGeom>
        </p:spPr>
      </p:pic>
      <p:pic>
        <p:nvPicPr>
          <p:cNvPr id="6" name="Picture 5">
            <a:extLst>
              <a:ext uri="{FF2B5EF4-FFF2-40B4-BE49-F238E27FC236}">
                <a16:creationId xmlns:a16="http://schemas.microsoft.com/office/drawing/2014/main" id="{CBAFD641-6413-200E-B3D8-D5024D12BD01}"/>
              </a:ext>
            </a:extLst>
          </p:cNvPr>
          <p:cNvPicPr>
            <a:picLocks noChangeAspect="1"/>
          </p:cNvPicPr>
          <p:nvPr/>
        </p:nvPicPr>
        <p:blipFill>
          <a:blip r:embed="rId2">
            <a:extLst>
              <a:ext uri="{28A0092B-C50C-407E-A947-70E740481C1C}">
                <a14:useLocalDpi xmlns:a14="http://schemas.microsoft.com/office/drawing/2010/main" val="0"/>
              </a:ext>
            </a:extLst>
          </a:blip>
          <a:srcRect l="49404" b="21401"/>
          <a:stretch>
            <a:fillRect/>
          </a:stretch>
        </p:blipFill>
        <p:spPr>
          <a:xfrm>
            <a:off x="507582" y="3123755"/>
            <a:ext cx="3006291" cy="2750238"/>
          </a:xfrm>
          <a:prstGeom prst="rect">
            <a:avLst/>
          </a:prstGeom>
        </p:spPr>
      </p:pic>
      <p:pic>
        <p:nvPicPr>
          <p:cNvPr id="9" name="Picture 8">
            <a:extLst>
              <a:ext uri="{FF2B5EF4-FFF2-40B4-BE49-F238E27FC236}">
                <a16:creationId xmlns:a16="http://schemas.microsoft.com/office/drawing/2014/main" id="{FF0331CA-944B-30DA-43B0-B600279712DB}"/>
              </a:ext>
            </a:extLst>
          </p:cNvPr>
          <p:cNvPicPr>
            <a:picLocks noChangeAspect="1"/>
          </p:cNvPicPr>
          <p:nvPr/>
        </p:nvPicPr>
        <p:blipFill>
          <a:blip r:embed="rId2">
            <a:extLst>
              <a:ext uri="{28A0092B-C50C-407E-A947-70E740481C1C}">
                <a14:useLocalDpi xmlns:a14="http://schemas.microsoft.com/office/drawing/2010/main" val="0"/>
              </a:ext>
            </a:extLst>
          </a:blip>
          <a:srcRect l="22949" t="88881" r="22975"/>
          <a:stretch>
            <a:fillRect/>
          </a:stretch>
        </p:blipFill>
        <p:spPr>
          <a:xfrm>
            <a:off x="295081" y="6071275"/>
            <a:ext cx="3431292" cy="415483"/>
          </a:xfrm>
          <a:prstGeom prst="rect">
            <a:avLst/>
          </a:prstGeom>
        </p:spPr>
      </p:pic>
      <p:pic>
        <p:nvPicPr>
          <p:cNvPr id="12" name="Picture 11">
            <a:extLst>
              <a:ext uri="{FF2B5EF4-FFF2-40B4-BE49-F238E27FC236}">
                <a16:creationId xmlns:a16="http://schemas.microsoft.com/office/drawing/2014/main" id="{3DF9758F-105C-52F1-54DB-798887468537}"/>
              </a:ext>
            </a:extLst>
          </p:cNvPr>
          <p:cNvPicPr>
            <a:picLocks noChangeAspect="1"/>
          </p:cNvPicPr>
          <p:nvPr/>
        </p:nvPicPr>
        <p:blipFill>
          <a:blip r:embed="rId3"/>
          <a:stretch>
            <a:fillRect/>
          </a:stretch>
        </p:blipFill>
        <p:spPr>
          <a:xfrm>
            <a:off x="4111652" y="389770"/>
            <a:ext cx="7785267" cy="5889246"/>
          </a:xfrm>
          <a:prstGeom prst="rect">
            <a:avLst/>
          </a:prstGeom>
        </p:spPr>
      </p:pic>
    </p:spTree>
    <p:extLst>
      <p:ext uri="{BB962C8B-B14F-4D97-AF65-F5344CB8AC3E}">
        <p14:creationId xmlns:p14="http://schemas.microsoft.com/office/powerpoint/2010/main" val="23336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bileNetV2: The Next Generation of On-Device Computer Vision Networks">
            <a:extLst>
              <a:ext uri="{FF2B5EF4-FFF2-40B4-BE49-F238E27FC236}">
                <a16:creationId xmlns:a16="http://schemas.microsoft.com/office/drawing/2014/main" id="{62A1C67D-B2A5-39C5-462E-3966F6A5A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0774"/>
            <a:ext cx="5694059" cy="44012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2ABF916-C2CF-B1F7-8BFD-723671DEE3BF}"/>
              </a:ext>
            </a:extLst>
          </p:cNvPr>
          <p:cNvPicPr>
            <a:picLocks noChangeAspect="1"/>
          </p:cNvPicPr>
          <p:nvPr/>
        </p:nvPicPr>
        <p:blipFill>
          <a:blip r:embed="rId3"/>
          <a:stretch>
            <a:fillRect/>
          </a:stretch>
        </p:blipFill>
        <p:spPr>
          <a:xfrm>
            <a:off x="2675666" y="615452"/>
            <a:ext cx="11016427" cy="5627096"/>
          </a:xfrm>
          <a:prstGeom prst="rect">
            <a:avLst/>
          </a:prstGeom>
        </p:spPr>
      </p:pic>
    </p:spTree>
    <p:extLst>
      <p:ext uri="{BB962C8B-B14F-4D97-AF65-F5344CB8AC3E}">
        <p14:creationId xmlns:p14="http://schemas.microsoft.com/office/powerpoint/2010/main" val="166678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C432D6B-BDEC-FC35-918E-15852ECC0F09}"/>
              </a:ext>
            </a:extLst>
          </p:cNvPr>
          <p:cNvPicPr>
            <a:picLocks noChangeAspect="1"/>
          </p:cNvPicPr>
          <p:nvPr/>
        </p:nvPicPr>
        <p:blipFill>
          <a:blip r:embed="rId2"/>
          <a:srcRect l="40212" r="32176"/>
          <a:stretch>
            <a:fillRect/>
          </a:stretch>
        </p:blipFill>
        <p:spPr>
          <a:xfrm>
            <a:off x="820112" y="0"/>
            <a:ext cx="1569720" cy="6858000"/>
          </a:xfrm>
          <a:prstGeom prst="rect">
            <a:avLst/>
          </a:prstGeom>
        </p:spPr>
      </p:pic>
      <p:pic>
        <p:nvPicPr>
          <p:cNvPr id="13" name="Picture 12">
            <a:extLst>
              <a:ext uri="{FF2B5EF4-FFF2-40B4-BE49-F238E27FC236}">
                <a16:creationId xmlns:a16="http://schemas.microsoft.com/office/drawing/2014/main" id="{845BD455-44BC-3378-55AC-F0C34084C34E}"/>
              </a:ext>
            </a:extLst>
          </p:cNvPr>
          <p:cNvPicPr>
            <a:picLocks noChangeAspect="1"/>
          </p:cNvPicPr>
          <p:nvPr/>
        </p:nvPicPr>
        <p:blipFill>
          <a:blip r:embed="rId3"/>
          <a:stretch>
            <a:fillRect/>
          </a:stretch>
        </p:blipFill>
        <p:spPr>
          <a:xfrm>
            <a:off x="2239898" y="962954"/>
            <a:ext cx="8809484" cy="4932091"/>
          </a:xfrm>
          <a:prstGeom prst="rect">
            <a:avLst/>
          </a:prstGeom>
        </p:spPr>
      </p:pic>
    </p:spTree>
    <p:extLst>
      <p:ext uri="{BB962C8B-B14F-4D97-AF65-F5344CB8AC3E}">
        <p14:creationId xmlns:p14="http://schemas.microsoft.com/office/powerpoint/2010/main" val="387981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C335E8-9F47-7350-F1A8-88AA00298B08}"/>
              </a:ext>
            </a:extLst>
          </p:cNvPr>
          <p:cNvPicPr>
            <a:picLocks noChangeAspect="1"/>
          </p:cNvPicPr>
          <p:nvPr/>
        </p:nvPicPr>
        <p:blipFill>
          <a:blip r:embed="rId2"/>
          <a:stretch>
            <a:fillRect/>
          </a:stretch>
        </p:blipFill>
        <p:spPr>
          <a:xfrm>
            <a:off x="853897" y="3699620"/>
            <a:ext cx="10789963" cy="3735880"/>
          </a:xfrm>
          <a:prstGeom prst="rect">
            <a:avLst/>
          </a:prstGeom>
        </p:spPr>
      </p:pic>
      <p:pic>
        <p:nvPicPr>
          <p:cNvPr id="6" name="Picture 5">
            <a:extLst>
              <a:ext uri="{FF2B5EF4-FFF2-40B4-BE49-F238E27FC236}">
                <a16:creationId xmlns:a16="http://schemas.microsoft.com/office/drawing/2014/main" id="{616724E4-9174-0A75-8736-1A68A92EC4A4}"/>
              </a:ext>
            </a:extLst>
          </p:cNvPr>
          <p:cNvPicPr>
            <a:picLocks noChangeAspect="1"/>
          </p:cNvPicPr>
          <p:nvPr/>
        </p:nvPicPr>
        <p:blipFill>
          <a:blip r:embed="rId3"/>
          <a:stretch>
            <a:fillRect/>
          </a:stretch>
        </p:blipFill>
        <p:spPr>
          <a:xfrm>
            <a:off x="548140" y="813650"/>
            <a:ext cx="11522439" cy="3828620"/>
          </a:xfrm>
          <a:prstGeom prst="rect">
            <a:avLst/>
          </a:prstGeom>
        </p:spPr>
      </p:pic>
    </p:spTree>
    <p:extLst>
      <p:ext uri="{BB962C8B-B14F-4D97-AF65-F5344CB8AC3E}">
        <p14:creationId xmlns:p14="http://schemas.microsoft.com/office/powerpoint/2010/main" val="8536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6F4DE-BF33-4E09-6F7B-8D311B5B5616}"/>
              </a:ext>
            </a:extLst>
          </p:cNvPr>
          <p:cNvPicPr>
            <a:picLocks noChangeAspect="1"/>
          </p:cNvPicPr>
          <p:nvPr/>
        </p:nvPicPr>
        <p:blipFill>
          <a:blip r:embed="rId2"/>
          <a:stretch>
            <a:fillRect/>
          </a:stretch>
        </p:blipFill>
        <p:spPr>
          <a:xfrm>
            <a:off x="457378" y="3000880"/>
            <a:ext cx="11734622" cy="4054544"/>
          </a:xfrm>
          <a:prstGeom prst="rect">
            <a:avLst/>
          </a:prstGeom>
        </p:spPr>
      </p:pic>
      <p:pic>
        <p:nvPicPr>
          <p:cNvPr id="6" name="Picture 5">
            <a:extLst>
              <a:ext uri="{FF2B5EF4-FFF2-40B4-BE49-F238E27FC236}">
                <a16:creationId xmlns:a16="http://schemas.microsoft.com/office/drawing/2014/main" id="{2C2A501E-6472-8691-050B-0CC5C722CF47}"/>
              </a:ext>
            </a:extLst>
          </p:cNvPr>
          <p:cNvPicPr>
            <a:picLocks noChangeAspect="1"/>
          </p:cNvPicPr>
          <p:nvPr/>
        </p:nvPicPr>
        <p:blipFill>
          <a:blip r:embed="rId3"/>
          <a:stretch>
            <a:fillRect/>
          </a:stretch>
        </p:blipFill>
        <p:spPr>
          <a:xfrm>
            <a:off x="1170005" y="697838"/>
            <a:ext cx="9851990" cy="3542083"/>
          </a:xfrm>
          <a:prstGeom prst="rect">
            <a:avLst/>
          </a:prstGeom>
        </p:spPr>
      </p:pic>
    </p:spTree>
    <p:extLst>
      <p:ext uri="{BB962C8B-B14F-4D97-AF65-F5344CB8AC3E}">
        <p14:creationId xmlns:p14="http://schemas.microsoft.com/office/powerpoint/2010/main" val="29696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CE7FC7-25A3-B8F2-AECE-787496243402}"/>
              </a:ext>
            </a:extLst>
          </p:cNvPr>
          <p:cNvSpPr/>
          <p:nvPr/>
        </p:nvSpPr>
        <p:spPr>
          <a:xfrm>
            <a:off x="-2099266" y="-2994006"/>
            <a:ext cx="10537145" cy="2862322"/>
          </a:xfrm>
          <a:prstGeom prst="rect">
            <a:avLst/>
          </a:prstGeom>
        </p:spPr>
        <p:txBody>
          <a:bodyPr wrap="square">
            <a:spAutoFit/>
          </a:bodyPr>
          <a:lstStyle/>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المُحسّن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Optimizer</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استخدمنا</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خوارزمية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Adam</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بمعدل تعلم (0.00005)، هذا النوع من ال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optimizer</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مناسب للتعامل مع البيانات المليئة بالضجيج.</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تابع الخسارة(</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Loss Function</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استخدمنا تابع الخسارة</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Cross-Entropy Loss</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وهو المعيار القياسي لمهام التصنيف حيث يتم معاقبة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penalize</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التنبؤات الخاطئة.</a:t>
            </a: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285750" marR="0" lvl="0"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تم إضافة ميزتين أساسيتين للتحكم في التدريب:</a:t>
            </a:r>
          </a:p>
          <a:p>
            <a:pPr marL="1200150" marR="0" lvl="2"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الإيقاف المبكر (</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Early Stopping</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يتم إيقاف التدريب إذا لم يتحسن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AUC</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خلال 10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epoch</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p>
          <a:p>
            <a:pPr marL="1200150" marR="0" lvl="2"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endParaRPr>
          </a:p>
          <a:p>
            <a:pPr marL="1200150" marR="0" lvl="2" indent="-2857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تخفيض معدل التعلم عند الاستقرار(</a:t>
            </a:r>
            <a:r>
              <a:rPr kumimoji="0" lang="en-GB" sz="1800" b="1" i="0" u="none" strike="noStrike" kern="1200" cap="none" spc="0" normalizeH="0" baseline="0" noProof="0" dirty="0">
                <a:ln>
                  <a:noFill/>
                </a:ln>
                <a:solidFill>
                  <a:prstClr val="black"/>
                </a:solidFill>
                <a:effectLst/>
                <a:uLnTx/>
                <a:uFillTx/>
                <a:latin typeface="Calibri" panose="020F0502020204030204"/>
                <a:ea typeface="+mn-ea"/>
                <a:cs typeface="+mn-cs"/>
              </a:rPr>
              <a:t>Learning Rate Reduction on Plateau</a:t>
            </a:r>
            <a:r>
              <a:rPr kumimoji="0" lang="ar-AE" sz="1800" b="1"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إذا لم يتحسن خطأ التحقق</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Validation Loss</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a:t>
            </a:r>
            <a:r>
              <a:rPr kumimoji="0" lang="en-GB"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خلال 5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epoch</a:t>
            </a:r>
            <a:r>
              <a:rPr kumimoji="0" lang="ar-AE" sz="1800" b="0" i="0" u="none" strike="noStrike" kern="1200" cap="none" spc="0" normalizeH="0" baseline="0" noProof="0" dirty="0">
                <a:ln>
                  <a:noFill/>
                </a:ln>
                <a:solidFill>
                  <a:prstClr val="black"/>
                </a:solidFill>
                <a:effectLst/>
                <a:uLnTx/>
                <a:uFillTx/>
                <a:latin typeface="Calibri" panose="020F0502020204030204"/>
                <a:ea typeface="+mn-ea"/>
                <a:cs typeface="Arial" panose="020B0604020202020204" pitchFamily="34" charset="0"/>
              </a:rPr>
              <a:t> متتالية، يتم تخفيض معدل التعلم إلى النصف.</a:t>
            </a:r>
          </a:p>
        </p:txBody>
      </p:sp>
      <p:pic>
        <p:nvPicPr>
          <p:cNvPr id="5" name="Picture 4">
            <a:extLst>
              <a:ext uri="{FF2B5EF4-FFF2-40B4-BE49-F238E27FC236}">
                <a16:creationId xmlns:a16="http://schemas.microsoft.com/office/drawing/2014/main" id="{A5565BEC-EF75-BEE4-4F78-B1B54DF64E6F}"/>
              </a:ext>
            </a:extLst>
          </p:cNvPr>
          <p:cNvPicPr>
            <a:picLocks noChangeAspect="1"/>
          </p:cNvPicPr>
          <p:nvPr/>
        </p:nvPicPr>
        <p:blipFill>
          <a:blip r:embed="rId2"/>
          <a:srcRect l="40212" r="32176"/>
          <a:stretch>
            <a:fillRect/>
          </a:stretch>
        </p:blipFill>
        <p:spPr>
          <a:xfrm>
            <a:off x="149552" y="0"/>
            <a:ext cx="1569720" cy="6858000"/>
          </a:xfrm>
          <a:prstGeom prst="rect">
            <a:avLst/>
          </a:prstGeom>
        </p:spPr>
      </p:pic>
      <p:pic>
        <p:nvPicPr>
          <p:cNvPr id="6" name="Picture 5">
            <a:extLst>
              <a:ext uri="{FF2B5EF4-FFF2-40B4-BE49-F238E27FC236}">
                <a16:creationId xmlns:a16="http://schemas.microsoft.com/office/drawing/2014/main" id="{A9AFB334-BD3F-BC33-B932-9DAF88204E33}"/>
              </a:ext>
            </a:extLst>
          </p:cNvPr>
          <p:cNvPicPr>
            <a:picLocks noChangeAspect="1"/>
          </p:cNvPicPr>
          <p:nvPr/>
        </p:nvPicPr>
        <p:blipFill>
          <a:blip r:embed="rId3"/>
          <a:stretch>
            <a:fillRect/>
          </a:stretch>
        </p:blipFill>
        <p:spPr>
          <a:xfrm>
            <a:off x="1719272" y="578873"/>
            <a:ext cx="9620322" cy="5700254"/>
          </a:xfrm>
          <a:prstGeom prst="rect">
            <a:avLst/>
          </a:prstGeom>
        </p:spPr>
      </p:pic>
    </p:spTree>
    <p:extLst>
      <p:ext uri="{BB962C8B-B14F-4D97-AF65-F5344CB8AC3E}">
        <p14:creationId xmlns:p14="http://schemas.microsoft.com/office/powerpoint/2010/main" val="218677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31E64D-D134-6129-E8ED-ABC56011AF3C}"/>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38A31E86-EABE-3CCB-BE5B-3129AFAC693E}"/>
              </a:ext>
            </a:extLst>
          </p:cNvPr>
          <p:cNvPicPr>
            <a:picLocks noChangeAspect="1"/>
          </p:cNvPicPr>
          <p:nvPr/>
        </p:nvPicPr>
        <p:blipFill>
          <a:blip r:embed="rId2"/>
          <a:stretch>
            <a:fillRect/>
          </a:stretch>
        </p:blipFill>
        <p:spPr>
          <a:xfrm>
            <a:off x="1" y="0"/>
            <a:ext cx="12192000" cy="7924800"/>
          </a:xfrm>
          <a:prstGeom prst="rect">
            <a:avLst/>
          </a:prstGeom>
        </p:spPr>
      </p:pic>
      <p:sp>
        <p:nvSpPr>
          <p:cNvPr id="5" name="AutoShape 2" descr="Harnessing the AI Power in Forensic Voice and Speech Analysis">
            <a:extLst>
              <a:ext uri="{FF2B5EF4-FFF2-40B4-BE49-F238E27FC236}">
                <a16:creationId xmlns:a16="http://schemas.microsoft.com/office/drawing/2014/main" id="{97E7A47E-D796-E6A7-8ECE-280221C7CD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Rectangle 2">
            <a:extLst>
              <a:ext uri="{FF2B5EF4-FFF2-40B4-BE49-F238E27FC236}">
                <a16:creationId xmlns:a16="http://schemas.microsoft.com/office/drawing/2014/main" id="{1D917525-18C5-B1C5-36BC-FF70889D817C}"/>
              </a:ext>
            </a:extLst>
          </p:cNvPr>
          <p:cNvSpPr/>
          <p:nvPr/>
        </p:nvSpPr>
        <p:spPr>
          <a:xfrm>
            <a:off x="6516286" y="0"/>
            <a:ext cx="5675714" cy="6858000"/>
          </a:xfrm>
          <a:prstGeom prst="rect">
            <a:avLst/>
          </a:prstGeom>
          <a:solidFill>
            <a:schemeClr val="tx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A0B8A68A-6276-D87F-4E4D-53435809C508}"/>
              </a:ext>
            </a:extLst>
          </p:cNvPr>
          <p:cNvPicPr>
            <a:picLocks noChangeAspect="1"/>
          </p:cNvPicPr>
          <p:nvPr/>
        </p:nvPicPr>
        <p:blipFill>
          <a:blip r:embed="rId3"/>
          <a:stretch>
            <a:fillRect/>
          </a:stretch>
        </p:blipFill>
        <p:spPr>
          <a:xfrm>
            <a:off x="11735738" y="966636"/>
            <a:ext cx="11120068" cy="5553937"/>
          </a:xfrm>
          <a:prstGeom prst="rect">
            <a:avLst/>
          </a:prstGeom>
        </p:spPr>
      </p:pic>
      <p:pic>
        <p:nvPicPr>
          <p:cNvPr id="11" name="Picture 10">
            <a:extLst>
              <a:ext uri="{FF2B5EF4-FFF2-40B4-BE49-F238E27FC236}">
                <a16:creationId xmlns:a16="http://schemas.microsoft.com/office/drawing/2014/main" id="{DFCC6E1B-AE84-D59D-877B-2F6F1011AAA7}"/>
              </a:ext>
            </a:extLst>
          </p:cNvPr>
          <p:cNvPicPr>
            <a:picLocks noChangeAspect="1"/>
          </p:cNvPicPr>
          <p:nvPr/>
        </p:nvPicPr>
        <p:blipFill>
          <a:blip r:embed="rId4"/>
          <a:stretch>
            <a:fillRect/>
          </a:stretch>
        </p:blipFill>
        <p:spPr>
          <a:xfrm>
            <a:off x="4803985" y="600211"/>
            <a:ext cx="6931753" cy="5657578"/>
          </a:xfrm>
          <a:prstGeom prst="rect">
            <a:avLst/>
          </a:prstGeom>
        </p:spPr>
      </p:pic>
    </p:spTree>
    <p:extLst>
      <p:ext uri="{BB962C8B-B14F-4D97-AF65-F5344CB8AC3E}">
        <p14:creationId xmlns:p14="http://schemas.microsoft.com/office/powerpoint/2010/main" val="73026707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D5774A-D5A5-4FDB-2762-C998D2B35D08}"/>
              </a:ext>
            </a:extLst>
          </p:cNvPr>
          <p:cNvPicPr>
            <a:picLocks noChangeAspect="1"/>
          </p:cNvPicPr>
          <p:nvPr/>
        </p:nvPicPr>
        <p:blipFill>
          <a:blip r:embed="rId2"/>
          <a:srcRect l="40212" r="32176"/>
          <a:stretch>
            <a:fillRect/>
          </a:stretch>
        </p:blipFill>
        <p:spPr>
          <a:xfrm>
            <a:off x="149552" y="0"/>
            <a:ext cx="1569720" cy="6858000"/>
          </a:xfrm>
          <a:prstGeom prst="rect">
            <a:avLst/>
          </a:prstGeom>
        </p:spPr>
      </p:pic>
      <p:pic>
        <p:nvPicPr>
          <p:cNvPr id="5" name="Picture 4">
            <a:extLst>
              <a:ext uri="{FF2B5EF4-FFF2-40B4-BE49-F238E27FC236}">
                <a16:creationId xmlns:a16="http://schemas.microsoft.com/office/drawing/2014/main" id="{0E583E56-FD5E-C36E-7A6D-8BEF600C3C1E}"/>
              </a:ext>
            </a:extLst>
          </p:cNvPr>
          <p:cNvPicPr>
            <a:picLocks noChangeAspect="1"/>
          </p:cNvPicPr>
          <p:nvPr/>
        </p:nvPicPr>
        <p:blipFill>
          <a:blip r:embed="rId3"/>
          <a:stretch>
            <a:fillRect/>
          </a:stretch>
        </p:blipFill>
        <p:spPr>
          <a:xfrm>
            <a:off x="2733676" y="539292"/>
            <a:ext cx="8766808" cy="4712616"/>
          </a:xfrm>
          <a:prstGeom prst="rect">
            <a:avLst/>
          </a:prstGeom>
        </p:spPr>
      </p:pic>
    </p:spTree>
    <p:extLst>
      <p:ext uri="{BB962C8B-B14F-4D97-AF65-F5344CB8AC3E}">
        <p14:creationId xmlns:p14="http://schemas.microsoft.com/office/powerpoint/2010/main" val="34465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601" y="3881060"/>
            <a:ext cx="7645388" cy="2548462"/>
          </a:xfrm>
          <a:prstGeom prst="rect">
            <a:avLst/>
          </a:prstGeom>
        </p:spPr>
      </p:pic>
      <p:pic>
        <p:nvPicPr>
          <p:cNvPr id="6" name="Picture 5">
            <a:extLst>
              <a:ext uri="{FF2B5EF4-FFF2-40B4-BE49-F238E27FC236}">
                <a16:creationId xmlns:a16="http://schemas.microsoft.com/office/drawing/2014/main" id="{E7654885-11C1-5549-5E97-40357DCBB436}"/>
              </a:ext>
            </a:extLst>
          </p:cNvPr>
          <p:cNvPicPr>
            <a:picLocks noChangeAspect="1"/>
          </p:cNvPicPr>
          <p:nvPr/>
        </p:nvPicPr>
        <p:blipFill>
          <a:blip r:embed="rId3"/>
          <a:stretch>
            <a:fillRect/>
          </a:stretch>
        </p:blipFill>
        <p:spPr>
          <a:xfrm>
            <a:off x="2286011" y="290205"/>
            <a:ext cx="9388654" cy="3590855"/>
          </a:xfrm>
          <a:prstGeom prst="rect">
            <a:avLst/>
          </a:prstGeom>
        </p:spPr>
      </p:pic>
      <p:pic>
        <p:nvPicPr>
          <p:cNvPr id="7" name="Picture 6">
            <a:extLst>
              <a:ext uri="{FF2B5EF4-FFF2-40B4-BE49-F238E27FC236}">
                <a16:creationId xmlns:a16="http://schemas.microsoft.com/office/drawing/2014/main" id="{2FD5EB17-7CF3-8FB7-5E24-069C5DD8EC41}"/>
              </a:ext>
            </a:extLst>
          </p:cNvPr>
          <p:cNvPicPr>
            <a:picLocks noChangeAspect="1"/>
          </p:cNvPicPr>
          <p:nvPr/>
        </p:nvPicPr>
        <p:blipFill>
          <a:blip r:embed="rId4"/>
          <a:srcRect l="40212" r="32176"/>
          <a:stretch>
            <a:fillRect/>
          </a:stretch>
        </p:blipFill>
        <p:spPr>
          <a:xfrm>
            <a:off x="149552" y="0"/>
            <a:ext cx="1569720" cy="6858000"/>
          </a:xfrm>
          <a:prstGeom prst="rect">
            <a:avLst/>
          </a:prstGeom>
        </p:spPr>
      </p:pic>
    </p:spTree>
    <p:extLst>
      <p:ext uri="{BB962C8B-B14F-4D97-AF65-F5344CB8AC3E}">
        <p14:creationId xmlns:p14="http://schemas.microsoft.com/office/powerpoint/2010/main" val="325410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DDBC3"/>
        </a:solidFill>
        <a:effectLst/>
      </p:bgPr>
    </p:bg>
    <p:spTree>
      <p:nvGrpSpPr>
        <p:cNvPr id="1" name=""/>
        <p:cNvGrpSpPr/>
        <p:nvPr/>
      </p:nvGrpSpPr>
      <p:grpSpPr>
        <a:xfrm>
          <a:off x="0" y="0"/>
          <a:ext cx="0" cy="0"/>
          <a:chOff x="0" y="0"/>
          <a:chExt cx="0" cy="0"/>
        </a:xfrm>
      </p:grpSpPr>
      <p:pic>
        <p:nvPicPr>
          <p:cNvPr id="6148" name="Picture 4" descr="Final thoughts, conclusion or summary of all study topics, thinking about  solutions, result, outcome or opinion from business case study concept,  businessman with lightbulb idea of final thoughts. 4669652 Vector Art at">
            <a:extLst>
              <a:ext uri="{FF2B5EF4-FFF2-40B4-BE49-F238E27FC236}">
                <a16:creationId xmlns:a16="http://schemas.microsoft.com/office/drawing/2014/main" id="{13D07584-5BA1-AAA0-AA7C-1D38117682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76"/>
          <a:stretch>
            <a:fillRect/>
          </a:stretch>
        </p:blipFill>
        <p:spPr bwMode="auto">
          <a:xfrm>
            <a:off x="-1" y="0"/>
            <a:ext cx="8087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54EDF7C-5969-FDF4-44AB-259FFA6CF8DC}"/>
              </a:ext>
            </a:extLst>
          </p:cNvPr>
          <p:cNvPicPr>
            <a:picLocks noChangeAspect="1"/>
          </p:cNvPicPr>
          <p:nvPr/>
        </p:nvPicPr>
        <p:blipFill>
          <a:blip r:embed="rId3"/>
          <a:stretch>
            <a:fillRect/>
          </a:stretch>
        </p:blipFill>
        <p:spPr>
          <a:xfrm>
            <a:off x="5038058" y="1063547"/>
            <a:ext cx="6596444" cy="4730906"/>
          </a:xfrm>
          <a:prstGeom prst="rect">
            <a:avLst/>
          </a:prstGeom>
        </p:spPr>
      </p:pic>
    </p:spTree>
    <p:extLst>
      <p:ext uri="{BB962C8B-B14F-4D97-AF65-F5344CB8AC3E}">
        <p14:creationId xmlns:p14="http://schemas.microsoft.com/office/powerpoint/2010/main" val="288879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DDBC3"/>
        </a:solidFill>
        <a:effectLst/>
      </p:bgPr>
    </p:bg>
    <p:spTree>
      <p:nvGrpSpPr>
        <p:cNvPr id="1" name="">
          <a:extLst>
            <a:ext uri="{FF2B5EF4-FFF2-40B4-BE49-F238E27FC236}">
              <a16:creationId xmlns:a16="http://schemas.microsoft.com/office/drawing/2014/main" id="{C5FDFD9D-806E-5BCA-307F-6BA0380BEEDE}"/>
            </a:ext>
          </a:extLst>
        </p:cNvPr>
        <p:cNvGrpSpPr/>
        <p:nvPr/>
      </p:nvGrpSpPr>
      <p:grpSpPr>
        <a:xfrm>
          <a:off x="0" y="0"/>
          <a:ext cx="0" cy="0"/>
          <a:chOff x="0" y="0"/>
          <a:chExt cx="0" cy="0"/>
        </a:xfrm>
      </p:grpSpPr>
      <p:pic>
        <p:nvPicPr>
          <p:cNvPr id="6148" name="Picture 4" descr="Final thoughts, conclusion or summary of all study topics, thinking about  solutions, result, outcome or opinion from business case study concept,  businessman with lightbulb idea of final thoughts. 4669652 Vector Art at">
            <a:extLst>
              <a:ext uri="{FF2B5EF4-FFF2-40B4-BE49-F238E27FC236}">
                <a16:creationId xmlns:a16="http://schemas.microsoft.com/office/drawing/2014/main" id="{64232264-B9CD-43EF-99BD-EF3910AB29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376"/>
          <a:stretch>
            <a:fillRect/>
          </a:stretch>
        </p:blipFill>
        <p:spPr bwMode="auto">
          <a:xfrm>
            <a:off x="-1" y="0"/>
            <a:ext cx="808798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B23288B-8B95-4C1F-AB86-D7BD10B9363A}"/>
              </a:ext>
            </a:extLst>
          </p:cNvPr>
          <p:cNvPicPr>
            <a:picLocks noChangeAspect="1"/>
          </p:cNvPicPr>
          <p:nvPr/>
        </p:nvPicPr>
        <p:blipFill>
          <a:blip r:embed="rId3"/>
          <a:stretch>
            <a:fillRect/>
          </a:stretch>
        </p:blipFill>
        <p:spPr>
          <a:xfrm>
            <a:off x="2977507" y="127730"/>
            <a:ext cx="8980186" cy="6602540"/>
          </a:xfrm>
          <a:prstGeom prst="rect">
            <a:avLst/>
          </a:prstGeom>
        </p:spPr>
      </p:pic>
    </p:spTree>
    <p:extLst>
      <p:ext uri="{BB962C8B-B14F-4D97-AF65-F5344CB8AC3E}">
        <p14:creationId xmlns:p14="http://schemas.microsoft.com/office/powerpoint/2010/main" val="676775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D7801DE-6CD1-2D82-C301-99712AB5B4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1119" y="3429000"/>
            <a:ext cx="3825241" cy="3825241"/>
          </a:xfrm>
          <a:prstGeom prst="rect">
            <a:avLst/>
          </a:prstGeom>
        </p:spPr>
      </p:pic>
      <p:pic>
        <p:nvPicPr>
          <p:cNvPr id="18" name="Picture 17">
            <a:extLst>
              <a:ext uri="{FF2B5EF4-FFF2-40B4-BE49-F238E27FC236}">
                <a16:creationId xmlns:a16="http://schemas.microsoft.com/office/drawing/2014/main" id="{63457677-8451-A7CF-75E5-3983106CA0AE}"/>
              </a:ext>
            </a:extLst>
          </p:cNvPr>
          <p:cNvPicPr>
            <a:picLocks noChangeAspect="1"/>
          </p:cNvPicPr>
          <p:nvPr/>
        </p:nvPicPr>
        <p:blipFill>
          <a:blip r:embed="rId3"/>
          <a:stretch>
            <a:fillRect/>
          </a:stretch>
        </p:blipFill>
        <p:spPr>
          <a:xfrm>
            <a:off x="977964" y="703852"/>
            <a:ext cx="10236071" cy="5450296"/>
          </a:xfrm>
          <a:prstGeom prst="rect">
            <a:avLst/>
          </a:prstGeom>
        </p:spPr>
      </p:pic>
    </p:spTree>
    <p:extLst>
      <p:ext uri="{BB962C8B-B14F-4D97-AF65-F5344CB8AC3E}">
        <p14:creationId xmlns:p14="http://schemas.microsoft.com/office/powerpoint/2010/main" val="1973858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87261" y="1828799"/>
            <a:ext cx="5143501" cy="3154710"/>
          </a:xfrm>
          <a:prstGeom prst="rect">
            <a:avLst/>
          </a:prstGeom>
          <a:noFill/>
        </p:spPr>
        <p:txBody>
          <a:bodyPr wrap="square" rtlCol="0">
            <a:spAutoFit/>
          </a:bodyPr>
          <a:lstStyle/>
          <a:p>
            <a:r>
              <a:rPr lang="en-US" sz="19900" dirty="0" smtClean="0">
                <a:solidFill>
                  <a:srgbClr val="0070C0"/>
                </a:solidFill>
                <a:latin typeface="Britannic Bold" panose="020B0903060703020204" pitchFamily="34" charset="0"/>
              </a:rPr>
              <a:t>Q&amp;A</a:t>
            </a:r>
            <a:endParaRPr lang="en-GB" sz="19900" dirty="0">
              <a:solidFill>
                <a:srgbClr val="0070C0"/>
              </a:solidFill>
              <a:latin typeface="Britannic Bold" panose="020B0903060703020204" pitchFamily="34" charset="0"/>
            </a:endParaRPr>
          </a:p>
        </p:txBody>
      </p:sp>
    </p:spTree>
    <p:extLst>
      <p:ext uri="{BB962C8B-B14F-4D97-AF65-F5344CB8AC3E}">
        <p14:creationId xmlns:p14="http://schemas.microsoft.com/office/powerpoint/2010/main" val="93072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A86B-F479-AA42-29F7-A84BD87B60CB}"/>
              </a:ext>
            </a:extLst>
          </p:cNvPr>
          <p:cNvPicPr>
            <a:picLocks noChangeAspect="1"/>
          </p:cNvPicPr>
          <p:nvPr/>
        </p:nvPicPr>
        <p:blipFill>
          <a:blip r:embed="rId2"/>
          <a:srcRect t="17483" b="21988"/>
          <a:stretch>
            <a:fillRect/>
          </a:stretch>
        </p:blipFill>
        <p:spPr>
          <a:xfrm>
            <a:off x="0" y="-541318"/>
            <a:ext cx="12192000" cy="3970318"/>
          </a:xfrm>
          <a:prstGeom prst="rect">
            <a:avLst/>
          </a:prstGeom>
        </p:spPr>
      </p:pic>
      <p:pic>
        <p:nvPicPr>
          <p:cNvPr id="8" name="Picture 7">
            <a:extLst>
              <a:ext uri="{FF2B5EF4-FFF2-40B4-BE49-F238E27FC236}">
                <a16:creationId xmlns:a16="http://schemas.microsoft.com/office/drawing/2014/main" id="{8A40EE87-8321-258F-7BAE-93B376EFBE81}"/>
              </a:ext>
            </a:extLst>
          </p:cNvPr>
          <p:cNvPicPr>
            <a:picLocks noChangeAspect="1"/>
          </p:cNvPicPr>
          <p:nvPr/>
        </p:nvPicPr>
        <p:blipFill>
          <a:blip r:embed="rId3"/>
          <a:stretch>
            <a:fillRect/>
          </a:stretch>
        </p:blipFill>
        <p:spPr>
          <a:xfrm>
            <a:off x="532918" y="3429000"/>
            <a:ext cx="11126164" cy="2969009"/>
          </a:xfrm>
          <a:prstGeom prst="rect">
            <a:avLst/>
          </a:prstGeom>
        </p:spPr>
      </p:pic>
    </p:spTree>
    <p:extLst>
      <p:ext uri="{BB962C8B-B14F-4D97-AF65-F5344CB8AC3E}">
        <p14:creationId xmlns:p14="http://schemas.microsoft.com/office/powerpoint/2010/main" val="871302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F96813D-2223-10E0-BF27-C1C5757D26B8}"/>
              </a:ext>
            </a:extLst>
          </p:cNvPr>
          <p:cNvPicPr>
            <a:picLocks noChangeAspect="1"/>
          </p:cNvPicPr>
          <p:nvPr/>
        </p:nvPicPr>
        <p:blipFill>
          <a:blip r:embed="rId2"/>
          <a:srcRect t="17483" b="21988"/>
          <a:stretch>
            <a:fillRect/>
          </a:stretch>
        </p:blipFill>
        <p:spPr>
          <a:xfrm>
            <a:off x="0" y="-541318"/>
            <a:ext cx="12192000" cy="3970318"/>
          </a:xfrm>
          <a:prstGeom prst="rect">
            <a:avLst/>
          </a:prstGeom>
        </p:spPr>
      </p:pic>
      <p:pic>
        <p:nvPicPr>
          <p:cNvPr id="8" name="Picture 7">
            <a:extLst>
              <a:ext uri="{FF2B5EF4-FFF2-40B4-BE49-F238E27FC236}">
                <a16:creationId xmlns:a16="http://schemas.microsoft.com/office/drawing/2014/main" id="{74014103-9C2D-630B-50C0-CB50DCC16FBF}"/>
              </a:ext>
            </a:extLst>
          </p:cNvPr>
          <p:cNvPicPr>
            <a:picLocks noChangeAspect="1"/>
          </p:cNvPicPr>
          <p:nvPr/>
        </p:nvPicPr>
        <p:blipFill>
          <a:blip r:embed="rId3"/>
          <a:stretch>
            <a:fillRect/>
          </a:stretch>
        </p:blipFill>
        <p:spPr>
          <a:xfrm>
            <a:off x="179319" y="3273404"/>
            <a:ext cx="11833362" cy="3420152"/>
          </a:xfrm>
          <a:prstGeom prst="rect">
            <a:avLst/>
          </a:prstGeom>
        </p:spPr>
      </p:pic>
    </p:spTree>
    <p:extLst>
      <p:ext uri="{BB962C8B-B14F-4D97-AF65-F5344CB8AC3E}">
        <p14:creationId xmlns:p14="http://schemas.microsoft.com/office/powerpoint/2010/main" val="26338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A37E56-8BDE-8FC5-98BC-96E1A4903824}"/>
              </a:ext>
            </a:extLst>
          </p:cNvPr>
          <p:cNvPicPr>
            <a:picLocks noChangeAspect="1"/>
          </p:cNvPicPr>
          <p:nvPr/>
        </p:nvPicPr>
        <p:blipFill>
          <a:blip r:embed="rId2"/>
          <a:stretch>
            <a:fillRect/>
          </a:stretch>
        </p:blipFill>
        <p:spPr>
          <a:xfrm>
            <a:off x="654848" y="601265"/>
            <a:ext cx="10882303" cy="37798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30262"/>
            <a:ext cx="12193347" cy="2127738"/>
          </a:xfrm>
          <a:prstGeom prst="rect">
            <a:avLst/>
          </a:prstGeom>
        </p:spPr>
      </p:pic>
    </p:spTree>
    <p:extLst>
      <p:ext uri="{BB962C8B-B14F-4D97-AF65-F5344CB8AC3E}">
        <p14:creationId xmlns:p14="http://schemas.microsoft.com/office/powerpoint/2010/main" val="7711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401" y="272716"/>
            <a:ext cx="4842423" cy="6097865"/>
          </a:xfrm>
          <a:prstGeom prst="rect">
            <a:avLst/>
          </a:prstGeom>
        </p:spPr>
      </p:pic>
      <p:pic>
        <p:nvPicPr>
          <p:cNvPr id="6" name="Picture 5">
            <a:extLst>
              <a:ext uri="{FF2B5EF4-FFF2-40B4-BE49-F238E27FC236}">
                <a16:creationId xmlns:a16="http://schemas.microsoft.com/office/drawing/2014/main" id="{66917422-D9E6-050A-C402-E30101488628}"/>
              </a:ext>
            </a:extLst>
          </p:cNvPr>
          <p:cNvPicPr>
            <a:picLocks noChangeAspect="1"/>
          </p:cNvPicPr>
          <p:nvPr/>
        </p:nvPicPr>
        <p:blipFill>
          <a:blip r:embed="rId3"/>
          <a:stretch>
            <a:fillRect/>
          </a:stretch>
        </p:blipFill>
        <p:spPr>
          <a:xfrm>
            <a:off x="5150824" y="633741"/>
            <a:ext cx="6480610" cy="5590517"/>
          </a:xfrm>
          <a:prstGeom prst="rect">
            <a:avLst/>
          </a:prstGeom>
        </p:spPr>
      </p:pic>
    </p:spTree>
    <p:extLst>
      <p:ext uri="{BB962C8B-B14F-4D97-AF65-F5344CB8AC3E}">
        <p14:creationId xmlns:p14="http://schemas.microsoft.com/office/powerpoint/2010/main" val="196791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153" y="4151502"/>
            <a:ext cx="10058400" cy="2238969"/>
          </a:xfrm>
          <a:prstGeom prst="rect">
            <a:avLst/>
          </a:prstGeom>
        </p:spPr>
      </p:pic>
      <p:pic>
        <p:nvPicPr>
          <p:cNvPr id="8" name="Picture 7">
            <a:extLst>
              <a:ext uri="{FF2B5EF4-FFF2-40B4-BE49-F238E27FC236}">
                <a16:creationId xmlns:a16="http://schemas.microsoft.com/office/drawing/2014/main" id="{93726A37-943F-D4ED-4D95-3729030C5939}"/>
              </a:ext>
            </a:extLst>
          </p:cNvPr>
          <p:cNvPicPr>
            <a:picLocks noChangeAspect="1"/>
          </p:cNvPicPr>
          <p:nvPr/>
        </p:nvPicPr>
        <p:blipFill>
          <a:blip r:embed="rId3"/>
          <a:stretch>
            <a:fillRect/>
          </a:stretch>
        </p:blipFill>
        <p:spPr>
          <a:xfrm>
            <a:off x="1048074" y="578936"/>
            <a:ext cx="10095851" cy="3572566"/>
          </a:xfrm>
          <a:prstGeom prst="rect">
            <a:avLst/>
          </a:prstGeom>
        </p:spPr>
      </p:pic>
    </p:spTree>
    <p:extLst>
      <p:ext uri="{BB962C8B-B14F-4D97-AF65-F5344CB8AC3E}">
        <p14:creationId xmlns:p14="http://schemas.microsoft.com/office/powerpoint/2010/main" val="79037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984224-D5FE-7840-C5AC-507CFBF197CC}"/>
              </a:ext>
            </a:extLst>
          </p:cNvPr>
          <p:cNvPicPr>
            <a:picLocks noChangeAspect="1"/>
          </p:cNvPicPr>
          <p:nvPr/>
        </p:nvPicPr>
        <p:blipFill>
          <a:blip r:embed="rId2"/>
          <a:stretch>
            <a:fillRect/>
          </a:stretch>
        </p:blipFill>
        <p:spPr>
          <a:xfrm>
            <a:off x="69581" y="1313557"/>
            <a:ext cx="12052837" cy="301168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30262"/>
            <a:ext cx="12193347" cy="2127738"/>
          </a:xfrm>
          <a:prstGeom prst="rect">
            <a:avLst/>
          </a:prstGeom>
        </p:spPr>
      </p:pic>
    </p:spTree>
    <p:extLst>
      <p:ext uri="{BB962C8B-B14F-4D97-AF65-F5344CB8AC3E}">
        <p14:creationId xmlns:p14="http://schemas.microsoft.com/office/powerpoint/2010/main" val="119944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2013</TotalTime>
  <Words>102</Words>
  <Application>Microsoft Office PowerPoint</Application>
  <PresentationFormat>Widescreen</PresentationFormat>
  <Paragraphs>8</Paragraphs>
  <Slides>35</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35</vt:i4>
      </vt:variant>
    </vt:vector>
  </HeadingPairs>
  <TitlesOfParts>
    <vt:vector size="42" baseType="lpstr">
      <vt:lpstr>Arial</vt:lpstr>
      <vt:lpstr>Britannic Bold</vt:lpstr>
      <vt:lpstr>Calibri</vt:lpstr>
      <vt:lpstr>Calibri Light</vt:lpstr>
      <vt:lpstr>Gill Sans MT</vt:lpstr>
      <vt:lpstr>Parcel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SACC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Comparative Study of Machine Learning and Transfer Learning Approaches to Vocal Biomarker Detection in Parkinson’s Disease</dc:title>
  <dc:creator>Mary Balloul</dc:creator>
  <cp:lastModifiedBy>Mary Balloul</cp:lastModifiedBy>
  <cp:revision>80</cp:revision>
  <dcterms:created xsi:type="dcterms:W3CDTF">2025-09-04T13:37:08Z</dcterms:created>
  <dcterms:modified xsi:type="dcterms:W3CDTF">2025-09-06T23:04:09Z</dcterms:modified>
</cp:coreProperties>
</file>